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9" r:id="rId12"/>
    <p:sldId id="292" r:id="rId13"/>
    <p:sldId id="293" r:id="rId14"/>
    <p:sldId id="311" r:id="rId15"/>
    <p:sldId id="294" r:id="rId16"/>
    <p:sldId id="298" r:id="rId17"/>
    <p:sldId id="295" r:id="rId18"/>
    <p:sldId id="296" r:id="rId19"/>
    <p:sldId id="297" r:id="rId20"/>
    <p:sldId id="300" r:id="rId21"/>
    <p:sldId id="312" r:id="rId22"/>
    <p:sldId id="302" r:id="rId23"/>
    <p:sldId id="303" r:id="rId24"/>
    <p:sldId id="304" r:id="rId25"/>
    <p:sldId id="305" r:id="rId26"/>
    <p:sldId id="306" r:id="rId27"/>
    <p:sldId id="301" r:id="rId28"/>
    <p:sldId id="307" r:id="rId29"/>
    <p:sldId id="308" r:id="rId30"/>
    <p:sldId id="309" r:id="rId31"/>
    <p:sldId id="310" r:id="rId32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F644-9F37-457F-959C-8EC32F24E689}" type="datetimeFigureOut">
              <a:rPr lang="en-US" smtClean="0"/>
              <a:t>9/4/2020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817B1-C54B-4860-BA76-6634837B6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2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F644-9F37-457F-959C-8EC32F24E689}" type="datetimeFigureOut">
              <a:rPr lang="en-US" smtClean="0"/>
              <a:t>9/4/2020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817B1-C54B-4860-BA76-6634837B6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F644-9F37-457F-959C-8EC32F24E689}" type="datetimeFigureOut">
              <a:rPr lang="en-US" smtClean="0"/>
              <a:t>9/4/2020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817B1-C54B-4860-BA76-6634837B6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87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F644-9F37-457F-959C-8EC32F24E689}" type="datetimeFigureOut">
              <a:rPr lang="en-US" smtClean="0"/>
              <a:t>9/4/2020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817B1-C54B-4860-BA76-6634837B6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1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F644-9F37-457F-959C-8EC32F24E689}" type="datetimeFigureOut">
              <a:rPr lang="en-US" smtClean="0"/>
              <a:t>9/4/2020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817B1-C54B-4860-BA76-6634837B6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15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F644-9F37-457F-959C-8EC32F24E689}" type="datetimeFigureOut">
              <a:rPr lang="en-US" smtClean="0"/>
              <a:t>9/4/2020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817B1-C54B-4860-BA76-6634837B6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03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F644-9F37-457F-959C-8EC32F24E689}" type="datetimeFigureOut">
              <a:rPr lang="en-US" smtClean="0"/>
              <a:t>9/4/2020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817B1-C54B-4860-BA76-6634837B6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78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F644-9F37-457F-959C-8EC32F24E689}" type="datetimeFigureOut">
              <a:rPr lang="en-US" smtClean="0"/>
              <a:t>9/4/2020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817B1-C54B-4860-BA76-6634837B6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17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F644-9F37-457F-959C-8EC32F24E689}" type="datetimeFigureOut">
              <a:rPr lang="en-US" smtClean="0"/>
              <a:t>9/4/2020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817B1-C54B-4860-BA76-6634837B6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83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F644-9F37-457F-959C-8EC32F24E689}" type="datetimeFigureOut">
              <a:rPr lang="en-US" smtClean="0"/>
              <a:t>9/4/2020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817B1-C54B-4860-BA76-6634837B6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1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F644-9F37-457F-959C-8EC32F24E689}" type="datetimeFigureOut">
              <a:rPr lang="en-US" smtClean="0"/>
              <a:t>9/4/2020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817B1-C54B-4860-BA76-6634837B6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63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EF644-9F37-457F-959C-8EC32F24E689}" type="datetimeFigureOut">
              <a:rPr lang="en-US" smtClean="0"/>
              <a:t>9/4/2020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817B1-C54B-4860-BA76-6634837B6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7402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62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30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14" y="0"/>
            <a:ext cx="102895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67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54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58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4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1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6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74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01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6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45" y="0"/>
            <a:ext cx="102821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39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4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1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46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74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20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48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59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6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78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21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54142"/>
            <a:ext cx="9144000" cy="674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41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23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08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9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2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64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92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13" y="0"/>
            <a:ext cx="91449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45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67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15069</TotalTime>
  <Words>0</Words>
  <Application>Microsoft Office PowerPoint</Application>
  <PresentationFormat>Widescreen</PresentationFormat>
  <Paragraphs>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Album</dc:title>
  <dc:creator>Vicky Madden</dc:creator>
  <cp:lastModifiedBy>Vicky Madden</cp:lastModifiedBy>
  <cp:revision>6</cp:revision>
  <dcterms:created xsi:type="dcterms:W3CDTF">2020-02-14T00:02:29Z</dcterms:created>
  <dcterms:modified xsi:type="dcterms:W3CDTF">2020-09-14T12:33:20Z</dcterms:modified>
</cp:coreProperties>
</file>